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954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054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743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661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724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349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1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169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971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448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587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517E-FBB3-40BF-BEE4-0AC7D82647EB}" type="datetimeFigureOut">
              <a:rPr lang="et-EE" smtClean="0"/>
              <a:t>30.03.2017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5AED-C5F2-4298-B299-D12EEF1EB8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203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951" y="1300462"/>
            <a:ext cx="10515600" cy="62000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t-EE" sz="11000" dirty="0" smtClean="0">
              <a:solidFill>
                <a:srgbClr val="00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sz="11000" dirty="0">
              <a:solidFill>
                <a:srgbClr val="00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14200" dirty="0" smtClean="0">
                <a:solidFill>
                  <a:srgbClr val="00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TEEMA </a:t>
            </a:r>
          </a:p>
          <a:p>
            <a:pPr marL="0" indent="0">
              <a:buNone/>
            </a:pPr>
            <a:r>
              <a:rPr lang="et-EE" sz="14200" dirty="0" smtClean="0">
                <a:solidFill>
                  <a:srgbClr val="00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PEALKIRI</a:t>
            </a:r>
            <a:endParaRPr lang="et-EE" sz="14200" dirty="0">
              <a:solidFill>
                <a:srgbClr val="00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6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151" y="556055"/>
            <a:ext cx="3925330" cy="648729"/>
          </a:xfrm>
        </p:spPr>
        <p:txBody>
          <a:bodyPr>
            <a:normAutofit/>
          </a:bodyPr>
          <a:lstStyle/>
          <a:p>
            <a:pPr algn="l"/>
            <a:r>
              <a:rPr lang="et-EE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TEEMA PEALKIRI</a:t>
            </a:r>
            <a:endParaRPr lang="et-EE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35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TEEMA PEALKIRI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Kristel</dc:creator>
  <cp:lastModifiedBy>Kadri</cp:lastModifiedBy>
  <cp:revision>4</cp:revision>
  <dcterms:created xsi:type="dcterms:W3CDTF">2017-03-29T06:37:22Z</dcterms:created>
  <dcterms:modified xsi:type="dcterms:W3CDTF">2017-03-30T17:01:41Z</dcterms:modified>
</cp:coreProperties>
</file>